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8C86-09C6-4824-AFF8-25DD0EB1830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39DC-38A9-44BD-8CCA-8205A0D456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8C86-09C6-4824-AFF8-25DD0EB1830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39DC-38A9-44BD-8CCA-8205A0D45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8C86-09C6-4824-AFF8-25DD0EB1830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39DC-38A9-44BD-8CCA-8205A0D45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8C86-09C6-4824-AFF8-25DD0EB1830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39DC-38A9-44BD-8CCA-8205A0D45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8C86-09C6-4824-AFF8-25DD0EB1830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CA039DC-38A9-44BD-8CCA-8205A0D456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8C86-09C6-4824-AFF8-25DD0EB1830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39DC-38A9-44BD-8CCA-8205A0D45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8C86-09C6-4824-AFF8-25DD0EB1830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39DC-38A9-44BD-8CCA-8205A0D45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8C86-09C6-4824-AFF8-25DD0EB1830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39DC-38A9-44BD-8CCA-8205A0D45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8C86-09C6-4824-AFF8-25DD0EB1830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39DC-38A9-44BD-8CCA-8205A0D45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8C86-09C6-4824-AFF8-25DD0EB1830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39DC-38A9-44BD-8CCA-8205A0D45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8C86-09C6-4824-AFF8-25DD0EB1830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39DC-38A9-44BD-8CCA-8205A0D45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B1B8C86-09C6-4824-AFF8-25DD0EB1830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A039DC-38A9-44BD-8CCA-8205A0D4563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857232"/>
            <a:ext cx="8477280" cy="2286016"/>
          </a:xfrm>
        </p:spPr>
        <p:txBody>
          <a:bodyPr>
            <a:noAutofit/>
          </a:bodyPr>
          <a:lstStyle/>
          <a:p>
            <a:pPr algn="l"/>
            <a:r>
              <a:rPr lang="sr-Cyrl-RS" sz="7200" dirty="0" smtClean="0"/>
              <a:t>Грађанско васпитање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4000504"/>
            <a:ext cx="7286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solidFill>
                  <a:srgbClr val="FFFF00"/>
                </a:solidFill>
              </a:rPr>
              <a:t>ТЕМА:   ОПАСНОСТ ОД ЗЕМЉОТРЕСА И УДАРА ГРОМА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571480"/>
            <a:ext cx="4214810" cy="3571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Content Placeholder 6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214554"/>
            <a:ext cx="4357718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RS" dirty="0" smtClean="0">
                <a:solidFill>
                  <a:srgbClr val="FFFF00"/>
                </a:solidFill>
                <a:effectLst/>
              </a:rPr>
              <a:t>У случају земљотреса пратите следећа упутства:</a:t>
            </a:r>
            <a:endParaRPr lang="en-US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sr-Cyrl-R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* Нађите </a:t>
            </a:r>
            <a:r>
              <a:rPr lang="sr-Cyrl-R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заклон на безбедним местима и останите тамо док траје потрес</a:t>
            </a:r>
            <a:r>
              <a:rPr lang="sr-Cyrl-R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* Удаљите </a:t>
            </a:r>
            <a:r>
              <a:rPr lang="sr-Cyrl-R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се од стакла, прозора  или било чега што може да падне</a:t>
            </a:r>
            <a:r>
              <a:rPr lang="sr-Cyrl-R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...</a:t>
            </a:r>
          </a:p>
          <a:p>
            <a:pPr>
              <a:buNone/>
            </a:pPr>
            <a:r>
              <a:rPr lang="sr-Cyrl-RS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* Уколико </a:t>
            </a:r>
            <a:r>
              <a:rPr lang="sr-Cyrl-R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сте у кревету, спустите се поред кревета </a:t>
            </a:r>
            <a:r>
              <a:rPr lang="sr-Cyrl-R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 заштитите </a:t>
            </a:r>
            <a:r>
              <a:rPr lang="sr-Cyrl-R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главу</a:t>
            </a:r>
            <a:r>
              <a:rPr lang="sr-Cyrl-R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* Све </a:t>
            </a:r>
            <a:r>
              <a:rPr lang="sr-Cyrl-R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док земљотрес траје, избегавајте степеништа и лифтове</a:t>
            </a:r>
            <a:r>
              <a:rPr lang="sr-Cyrl-R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*  </a:t>
            </a:r>
            <a:r>
              <a:rPr lang="sr-Cyrl-R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Останите у кући док потрес не престане и не буде безбедно за вас да изађете.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FFFF00"/>
                </a:solidFill>
              </a:rPr>
              <a:t>УДАР ГРОМА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7215238" cy="4714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FFFF00"/>
                </a:solidFill>
              </a:rPr>
              <a:t>У случају грмљавине пратите следећа упутства: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* Склоните се од високих стубова, торњрва, високог дрвећа, ограда...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*Покушајте да пронађете заклон у згради или аутомобилу, ако то није могуће седите на земљу.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* Уколико сте у шуми, заштитите се испод ниског дрвећа.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* Не прелазите преко воде, не пливајте.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* Избегавајте да будете у близини металних  објеката и предмета.</a:t>
            </a:r>
          </a:p>
          <a:p>
            <a:pPr>
              <a:buNone/>
            </a:pPr>
            <a:endParaRPr lang="sr-Cyrl-R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r-Cyrl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</TotalTime>
  <Words>160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Slide 1</vt:lpstr>
      <vt:lpstr>Slide 2</vt:lpstr>
      <vt:lpstr>У случају земљотреса пратите следећа упутства:</vt:lpstr>
      <vt:lpstr>УДАР ГРОМА</vt:lpstr>
      <vt:lpstr>У случају грмљавине пратите следећа упутства: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</cp:revision>
  <dcterms:created xsi:type="dcterms:W3CDTF">2020-03-25T21:36:35Z</dcterms:created>
  <dcterms:modified xsi:type="dcterms:W3CDTF">2020-03-25T22:09:05Z</dcterms:modified>
</cp:coreProperties>
</file>